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21.21, Lowest: 17.27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19.39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513.00, Lowest: 324.00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405.75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8,870.55, Lowest: 6,337.10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7,799.23</a:t>
            </a:r>
          </a:p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2.91, Lowest: 2.04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2.43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781.00, Lowest: 640.00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713.00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2,270.68, Lowest: 1,465.39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1,735.10</a:t>
            </a:r>
          </a:p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2.98 % and the percentage change between the last 2 months: -3.17%.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3.14 % and the percentage change between the last 2 months: 3.53%.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15.56 % and the percentage change between the last 2 months: -16.95%.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2.99 % and the percentage change between the last 2 months: 8.28%.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48612.92 % and the percentage change between the last 2 months: -7.9%.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0.59 % and the percentage change between the last 2 months: 0.95%.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153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979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178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157 orders</a:t>
            </a:r>
          </a:p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699.39, Priority 1: 8,870.55, Priority 2: 4,835.87, Priority 3: 629.16, Priority 4: 1,465.39, Priority 5: 682.97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281.00, Priority 1: 513.00, Priority 2: 1,000.00, Priority 3: 172.00, Priority 4: 640.00, Priority 5: 1,579.00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11.20, Lowest: 10.08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10.84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132.00, Lowest: 97.00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115.25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1,473.90, Lowest: 1,032.65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1,258.28</a:t>
            </a:r>
          </a:p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2.22 % and the percentage change between the last 2 months: 0.12%.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2.23 % and the percentage change between the last 2 months: 4.22%.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16.25 % and the percentage change between the last 2 months: -3.22%.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1.01 % and the percentage change between the last 2 months: -0.14%.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67033.06 % and the percentage change between the last 2 months: 10.52%.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1.74 % and the percentage change between the last 2 months: -5.89%.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1,108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300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35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31 orders</a:t>
            </a:r>
          </a:p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2.90, Lowest: 1.74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2.24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292.00, Lowest: 221.00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263.00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750.29, Lowest: 420.39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585.52</a:t>
            </a:r>
          </a:p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2.79 % and the percentage change between the last 2 months: 1.91%.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2.94 % and the percentage change between the last 2 months: -3.38%.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16.53 % and the percentage change between the last 2 months: 3.54%.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2.9 % and the percentage change between the last 2 months: -21.15%.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28829.54 % and the percentage change between the last 2 months: 24.97%.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0.88 % and the percentage change between the last 2 months: -0.63%.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497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175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53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40 orders</a:t>
            </a:r>
          </a:p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2.6 % and the percentage change between the last 2 months: -9.67%.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2.83 % and the percentage change between the last 2 months: -4.01%.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15.43 % and the percentage change between the last 2 months: -7.35%.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0.59 % and the percentage change between the last 2 months: 3.4%.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1.14, Lowest: 0.48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0.76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113.00, Lowest: 82.00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86.25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93.23, Lowest: 45.17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65.30</a:t>
            </a:r>
          </a:p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2.49 % and the percentage change between the last 2 months: -20.22%.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2.8 % and the percentage change between the last 2 months: -16.33%.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19.59 % and the percentage change between the last 2 months: -7.7%.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2.98 % and the percentage change between the last 2 months: -9.58%.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22106.24 % and the percentage change between the last 2 months: 19.06%.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0.38 % and the percentage change between the last 2 months: 21.07%.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50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23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13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7 orders</a:t>
            </a:r>
          </a:p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2.21, Lowest: 1.06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1.52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127.00, Lowest: 71.00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97.25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247.87, Lowest: 92.81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146.53</a:t>
            </a:r>
          </a:p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2.85 % and the percentage change between the last 2 months: -23.34%.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2.83 % and the percentage change between the last 2 months: -2.04%.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15.69 % and the percentage change between the last 2 months: -3.56%.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2.95 % and the percentage change between the last 2 months: 1.79%.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30721.99 % and the percentage change between the last 2 months: -7.79%.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0.61 % and the percentage change between the last 2 months: -26.9%.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5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67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11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9 orders</a:t>
            </a:r>
          </a:p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100.58, Priority 1: 1,473.90, Priority 2: 750.29, Priority 3: 93.23, Priority 4: 92.81, Priority 5: 224.74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47.00, Priority 1: 132.00, Priority 2: 259.00, Priority 3: 82.00, Priority 4: 71.00, Priority 5: 637.00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16.15, Lowest: 12.33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14.30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100.00, Lowest: 73.00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85.00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1,242.58, Lowest: 1,056.32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1,211.36</a:t>
            </a:r>
          </a:p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2.0 % and the percentage change between the last 2 months: 0.39%.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2.1 % and the percentage change between the last 2 months: -4.7%.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14.35 % and the percentage change between the last 2 months: -21.53%.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0.77 % and the percentage change between the last 2 months: 8.45%.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90283.45 % and the percentage change between the last 2 months: -16.35%.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1.67 % and the percentage change between the last 2 months: 3.58%.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923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251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21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49 orders</a:t>
            </a:r>
          </a:p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160310.95 % and the percentage change between the last 2 months: -17.18%.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1.32 % and the percentage change between the last 2 months: 8.03%.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5,614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2,748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279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229 orders</a:t>
            </a:r>
          </a:p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3.26, Lowest: 2.95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3.11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171.00, Lowest: 137.00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165.25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550.81, Lowest: 440.35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515.13</a:t>
            </a:r>
          </a:p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2.47 % and the percentage change between the last 2 months: -14.77%.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2.34 % and the percentage change between the last 2 months: -23.09%.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17.6 % and the percentage change between the last 2 months: -14.63%.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2.95 % and the percentage change between the last 2 months: 20.19%.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35708.61 % and the percentage change between the last 2 months: -6.67%.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0.99 % and the percentage change between the last 2 months: 5.19%.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298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193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21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50 orders</a:t>
            </a:r>
          </a:p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1.47, Lowest: 0.46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0.81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151.00, Lowest: 8.00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105.25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103.19, Lowest: 12.97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64.88</a:t>
            </a:r>
          </a:p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2.68 % and the percentage change between the last 2 months: -21.87%.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2.37 % and the percentage change between the last 2 months: -26.96%.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22.47 % and the percentage change between the last 2 months: -37.68%.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4.39 % and the percentage change between the last 2 months: -0.37%.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19484.55 % and the percentage change between the last 2 months: 6.03%.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0.47 % and the percentage change between the last 2 months: 6.38%.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46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42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5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11 orders</a:t>
            </a:r>
          </a:p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2.08, Lowest: 1.53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1.69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160.00, Lowest: 94.00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136.50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305.39, Lowest: 144.32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235.02</a:t>
            </a:r>
          </a:p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2.27 % and the percentage change between the last 2 months: -11.51%.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2.33 % and the percentage change between the last 2 months: 4.75%.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18.09 % and the percentage change between the last 2 months: -7.65%.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2.71 % and the percentage change between the last 2 months: 35.29%.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33624.3 % and the percentage change between the last 2 months: -11.58%.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0.6 % and the percentage change between the last 2 months: 0.83%.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0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99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16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30 orders</a:t>
            </a:r>
          </a:p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64.94, Priority 1: 1,242.58, Priority 2: 550.81, Priority 3: 103.19, Priority 4: 144.32, Priority 5: 130.23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36.00, Priority 1: 100.00, Priority 2: 171.00, Priority 3: 151.00, Priority 4: 94.00, Priority 5: 387.00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5.40, Lowest: 4.42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4.78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1,000.00, Lowest: 687.00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921.25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5,185.47, Lowest: 3,081.52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4,424.82</a:t>
            </a:r>
          </a:p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2.63 % and the percentage change between the last 2 months: -3.17%.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2.67 % and the percentage change between the last 2 months: -4.74%.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13.58 % and the percentage change between the last 2 months: -11.74%.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2.14 % and the percentage change between the last 2 months: -2.24%.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55550.58 % and the percentage change between the last 2 months: -18.16%.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0.95 % and the percentage change between the last 2 months: 6.59%.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2,923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1,476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278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242 orders</a:t>
            </a:r>
          </a:p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3.64, Lowest: 0.87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2.14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238.00, Lowest: 172.00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195.50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698.83, Lowest: 167.23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423.48</a:t>
            </a:r>
          </a:p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2.72 % and the percentage change between the last 2 months: -9.73%.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2.64 % and the percentage change between the last 2 months: 1.37%.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Overdue orders per total orders average in the last 4 months: 17.56 % and the percentage change between the last 2 months: -7.04%.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cancel rate average in the last 4 months: 3.15 % and the percentage change between the last 2 months: 15.2%.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34581.09 % and the percentage change between the last 2 months: -11.14%.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0.6 % and the percentage change between the last 2 months: 50.89%.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513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78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20 orders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17 orders</a:t>
            </a:r>
          </a:p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